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60" r:id="rId4"/>
    <p:sldId id="263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1334B-9BB8-4E98-86CF-A02680BEC7B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25CB1-70B0-4491-8C19-4C6FF16D8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68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82A54-C2C6-4A8F-94C0-2EC7C24BAB5E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225F-502A-4514-92F9-C3B230F63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48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part 1 of 2 presentations. In this presentation you will learn about the background</a:t>
            </a:r>
            <a:r>
              <a:rPr lang="en-US" baseline="0" dirty="0" smtClean="0"/>
              <a:t> of the survey. The next presentation will cover results and recommendations from the survey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225F-502A-4514-92F9-C3B230F632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53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225F-502A-4514-92F9-C3B230F632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13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225F-502A-4514-92F9-C3B230F632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34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38C6-2D1C-4A37-9B48-BE56E378207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0697-F5AD-4553-8851-DE22774B5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38C6-2D1C-4A37-9B48-BE56E378207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0697-F5AD-4553-8851-DE22774B5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38C6-2D1C-4A37-9B48-BE56E378207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0697-F5AD-4553-8851-DE22774B5B93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38C6-2D1C-4A37-9B48-BE56E378207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0697-F5AD-4553-8851-DE22774B5B9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38C6-2D1C-4A37-9B48-BE56E378207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0697-F5AD-4553-8851-DE22774B5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38C6-2D1C-4A37-9B48-BE56E378207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0697-F5AD-4553-8851-DE22774B5B9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38C6-2D1C-4A37-9B48-BE56E378207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0697-F5AD-4553-8851-DE22774B5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38C6-2D1C-4A37-9B48-BE56E378207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0697-F5AD-4553-8851-DE22774B5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38C6-2D1C-4A37-9B48-BE56E378207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0697-F5AD-4553-8851-DE22774B5B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38C6-2D1C-4A37-9B48-BE56E378207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0697-F5AD-4553-8851-DE22774B5B9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38C6-2D1C-4A37-9B48-BE56E378207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0697-F5AD-4553-8851-DE22774B5B9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1E638C6-2D1C-4A37-9B48-BE56E378207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7B10697-F5AD-4553-8851-DE22774B5B9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9" y="1066800"/>
            <a:ext cx="9140371" cy="1470025"/>
          </a:xfrm>
        </p:spPr>
        <p:txBody>
          <a:bodyPr>
            <a:noAutofit/>
          </a:bodyPr>
          <a:lstStyle/>
          <a:p>
            <a:r>
              <a:rPr lang="en-US" sz="4600" b="1" dirty="0"/>
              <a:t>NAU/NASA Space Grant Survey of Arizona STEM Best </a:t>
            </a:r>
            <a:r>
              <a:rPr lang="en-US" sz="4600" b="1" dirty="0" smtClean="0"/>
              <a:t>Practices, </a:t>
            </a:r>
            <a:r>
              <a:rPr lang="en-US" sz="4600" b="1" dirty="0"/>
              <a:t>Part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8814" y="280035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Matthew Warren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Northern Arizona University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Mentor: Dr. Eric Savage</a:t>
            </a:r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tt\Downloads\Nasa 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" y="4552950"/>
            <a:ext cx="2673350" cy="2161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att\Downloads\nau-1899-green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450" y="4552950"/>
            <a:ext cx="11715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att\Downloads\AZSGC_Color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2" y="4361656"/>
            <a:ext cx="1798638" cy="240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28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733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Arizona’s NASA Educational Resource Center (NERC) was closed due to funding issues</a:t>
            </a:r>
          </a:p>
          <a:p>
            <a:r>
              <a:rPr lang="en-US" sz="2800" b="1" dirty="0" smtClean="0"/>
              <a:t>10 year decline in general public interest in NASA </a:t>
            </a:r>
          </a:p>
          <a:p>
            <a:r>
              <a:rPr lang="en-US" sz="2800" b="1" dirty="0" smtClean="0"/>
              <a:t>Increased national interest for STEM Education</a:t>
            </a:r>
          </a:p>
          <a:p>
            <a:pPr lvl="1"/>
            <a:r>
              <a:rPr lang="en-US" sz="2800" b="1" dirty="0"/>
              <a:t>New STEM Science Standards (NGSS)</a:t>
            </a:r>
          </a:p>
          <a:p>
            <a:r>
              <a:rPr lang="en-US" sz="2800" b="1" dirty="0" smtClean="0"/>
              <a:t>Common Core State Standards advocate for the incorporation of Science in general curriculum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b="1" dirty="0" smtClean="0"/>
              <a:t>Rationale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114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Survey sent to 436 Arizona science and math teachers and administrators</a:t>
            </a:r>
          </a:p>
          <a:p>
            <a:r>
              <a:rPr lang="en-US" sz="2800" b="1" dirty="0"/>
              <a:t>Database provided through First Flight Education</a:t>
            </a:r>
          </a:p>
          <a:p>
            <a:r>
              <a:rPr lang="en-US" sz="2800" b="1" dirty="0" smtClean="0"/>
              <a:t>Survey sent through </a:t>
            </a:r>
            <a:r>
              <a:rPr lang="en-US" sz="2800" b="1" dirty="0" err="1" smtClean="0"/>
              <a:t>SurveyMonkey</a:t>
            </a:r>
            <a:r>
              <a:rPr lang="en-US" sz="2800" b="1" dirty="0" smtClean="0"/>
              <a:t> to school email addresses</a:t>
            </a:r>
          </a:p>
          <a:p>
            <a:r>
              <a:rPr lang="en-US" sz="2800" b="1" dirty="0" smtClean="0"/>
              <a:t>12.61</a:t>
            </a:r>
            <a:r>
              <a:rPr lang="en-US" sz="2800" b="1" dirty="0"/>
              <a:t>% response rate</a:t>
            </a:r>
          </a:p>
          <a:p>
            <a:r>
              <a:rPr lang="en-US" sz="2800" b="1" dirty="0" smtClean="0"/>
              <a:t>Survey conducted in September</a:t>
            </a:r>
          </a:p>
          <a:p>
            <a:r>
              <a:rPr lang="en-US" sz="2800" b="1" dirty="0" smtClean="0"/>
              <a:t>4 reminder notices were sent out to survey recipients</a:t>
            </a:r>
          </a:p>
          <a:p>
            <a:r>
              <a:rPr lang="en-US" sz="2800" b="1" dirty="0" smtClean="0"/>
              <a:t>Majority of respondents came from urban counties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57656"/>
          </a:xfrm>
        </p:spPr>
        <p:txBody>
          <a:bodyPr/>
          <a:lstStyle/>
          <a:p>
            <a:r>
              <a:rPr lang="en-US" b="1" dirty="0" smtClean="0"/>
              <a:t>Methodology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078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408333" cy="3886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To determine level of STEM (Science, Technology, Engineering, and Math) integration in Arizona K-12 schools</a:t>
            </a:r>
          </a:p>
          <a:p>
            <a:r>
              <a:rPr lang="en-US" sz="2800" b="1" dirty="0" smtClean="0"/>
              <a:t>To determine level of community support for STEM programming</a:t>
            </a:r>
          </a:p>
          <a:p>
            <a:r>
              <a:rPr lang="en-US" sz="2800" b="1" dirty="0" smtClean="0"/>
              <a:t>To determine interest in NASA resources </a:t>
            </a:r>
            <a:r>
              <a:rPr lang="en-US" sz="2800" b="1" dirty="0" smtClean="0"/>
              <a:t>available</a:t>
            </a:r>
            <a:endParaRPr lang="en-US" sz="28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1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408333" cy="3450696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Exploratory Model</a:t>
            </a:r>
          </a:p>
          <a:p>
            <a:r>
              <a:rPr lang="en-US" sz="2800" b="1" dirty="0" smtClean="0"/>
              <a:t>Introductory Model</a:t>
            </a:r>
          </a:p>
          <a:p>
            <a:r>
              <a:rPr lang="en-US" sz="2800" b="1" dirty="0" smtClean="0"/>
              <a:t>Partial Model</a:t>
            </a:r>
          </a:p>
          <a:p>
            <a:r>
              <a:rPr lang="en-US" sz="2800" b="1" dirty="0" smtClean="0"/>
              <a:t>Full Integration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STEM Integration Matrix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7540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408333" cy="39624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Partial integration of STEM into regular curriculum</a:t>
            </a:r>
          </a:p>
          <a:p>
            <a:r>
              <a:rPr lang="en-US" sz="2800" b="1" dirty="0" smtClean="0"/>
              <a:t>Consistent Funding Source</a:t>
            </a:r>
          </a:p>
          <a:p>
            <a:r>
              <a:rPr lang="en-US" sz="2800" b="1" dirty="0" smtClean="0"/>
              <a:t>Developed Evaluative Processes/Tools</a:t>
            </a:r>
          </a:p>
          <a:p>
            <a:r>
              <a:rPr lang="en-US" sz="2800" b="1" dirty="0" smtClean="0"/>
              <a:t>Developed Community Partnerships</a:t>
            </a:r>
          </a:p>
          <a:p>
            <a:r>
              <a:rPr lang="en-US" sz="2800" b="1" dirty="0" smtClean="0"/>
              <a:t>Goals for STEM programming</a:t>
            </a:r>
          </a:p>
          <a:p>
            <a:r>
              <a:rPr lang="en-US" sz="2800" b="1" dirty="0" smtClean="0"/>
              <a:t>Interest in NASA/STEM lessons/materials and Professional Development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Desired Results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4402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08333" cy="3450696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 Very Special Thank You to:</a:t>
            </a:r>
          </a:p>
          <a:p>
            <a:pPr lvl="1"/>
            <a:r>
              <a:rPr lang="en-US" sz="2800" b="1" dirty="0" smtClean="0"/>
              <a:t>Dr. Eric Savage</a:t>
            </a:r>
          </a:p>
          <a:p>
            <a:pPr lvl="1"/>
            <a:r>
              <a:rPr lang="en-US" sz="2800" b="1" dirty="0" smtClean="0"/>
              <a:t>Dr. Nadine Barlow</a:t>
            </a:r>
          </a:p>
          <a:p>
            <a:pPr lvl="1"/>
            <a:r>
              <a:rPr lang="en-US" sz="2800" b="1" dirty="0" smtClean="0"/>
              <a:t>Kathleen </a:t>
            </a:r>
            <a:r>
              <a:rPr lang="en-US" sz="2800" b="1" dirty="0" err="1" smtClean="0"/>
              <a:t>Stigmon</a:t>
            </a:r>
            <a:endParaRPr lang="en-US" sz="2800" b="1" dirty="0" smtClean="0"/>
          </a:p>
          <a:p>
            <a:pPr lvl="1"/>
            <a:r>
              <a:rPr lang="en-US" sz="2800" b="1" dirty="0" smtClean="0"/>
              <a:t>Northern Arizona University</a:t>
            </a:r>
          </a:p>
          <a:p>
            <a:pPr lvl="1"/>
            <a:r>
              <a:rPr lang="en-US" sz="2800" b="1" dirty="0" smtClean="0"/>
              <a:t>Arizona Space Grant Consortium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Acknowledgements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3922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52600"/>
            <a:ext cx="6172200" cy="2239962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tx2"/>
                </a:solidFill>
              </a:rPr>
              <a:t>Any Questions?</a:t>
            </a:r>
            <a:endParaRPr lang="en-US" sz="6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49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1370</TotalTime>
  <Words>263</Words>
  <Application>Microsoft Office PowerPoint</Application>
  <PresentationFormat>On-screen Show (4:3)</PresentationFormat>
  <Paragraphs>46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NAU/NASA Space Grant Survey of Arizona STEM Best Practices, Part 1</vt:lpstr>
      <vt:lpstr>Rationale</vt:lpstr>
      <vt:lpstr>Methodology</vt:lpstr>
      <vt:lpstr>Goal</vt:lpstr>
      <vt:lpstr>STEM Integration Matrix</vt:lpstr>
      <vt:lpstr>Desired Results</vt:lpstr>
      <vt:lpstr>Acknowledgements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NAU/NASA Space Grant Survey of Arizona STEM Best Practices Part 1</dc:title>
  <dc:creator>Matthew Ray Warren</dc:creator>
  <cp:lastModifiedBy>Matthew Ray Warren</cp:lastModifiedBy>
  <cp:revision>16</cp:revision>
  <dcterms:created xsi:type="dcterms:W3CDTF">2014-03-05T02:44:51Z</dcterms:created>
  <dcterms:modified xsi:type="dcterms:W3CDTF">2014-03-28T05:41:24Z</dcterms:modified>
</cp:coreProperties>
</file>